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60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43608" y="771550"/>
          <a:ext cx="7416825" cy="4060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216358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 стихов “Мои песни”</a:t>
                      </a:r>
                      <a:endParaRPr lang="ru-RU" sz="1200" i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Проектная работа</a:t>
                      </a:r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 посвященное дню родного языка</a:t>
                      </a:r>
                    </a:p>
                    <a:p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«Родной язык – </a:t>
                      </a:r>
                      <a:r>
                        <a:rPr lang="ru-RU" sz="1200" b="1" i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язык</a:t>
                      </a:r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души моей»</a:t>
                      </a:r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771550"/>
            <a:ext cx="17776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843558"/>
            <a:ext cx="2304256" cy="101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Учитель\AppData\Local\Microsoft\Windows\INetCache\Content.Word\IMG_E52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851670"/>
            <a:ext cx="2436490" cy="114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Учитель\AppData\Local\Microsoft\Windows\INetCache\Content.Word\IMG_52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923678"/>
            <a:ext cx="17281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Учитель\AppData\Local\Microsoft\Windows\INetCache\Content.Word\BRBY929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2859782"/>
            <a:ext cx="1939677" cy="11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Учитель\Pictures\мероприятия в саду\21 февраля. день родного языка\BEBV024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715766"/>
            <a:ext cx="19442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Учитель\Pictures\мероприятия в саду\21 февраля. день родного языка\IMG_490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8" y="3723878"/>
            <a:ext cx="1555254" cy="109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Учитель\Pictures\мероприятия в саду\21 февраля. день родного языка\BXNS600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84168" y="3723878"/>
            <a:ext cx="19442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47614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tt-RU" i="1" dirty="0" smtClean="0">
                <a:solidFill>
                  <a:schemeClr val="bg1"/>
                </a:solidFill>
              </a:rPr>
              <a:t>Мероприятие</a:t>
            </a:r>
            <a:r>
              <a:rPr lang="tt-RU" i="1" dirty="0" smtClean="0">
                <a:solidFill>
                  <a:schemeClr val="bg1"/>
                </a:solidFill>
              </a:rPr>
              <a:t>, посвященное дню родного языка</a:t>
            </a:r>
            <a:br>
              <a:rPr lang="tt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tt-RU" sz="1300" i="1" dirty="0" smtClean="0">
                <a:solidFill>
                  <a:srgbClr val="FF0000"/>
                </a:solidFill>
              </a:rPr>
              <a:t/>
            </a:r>
            <a:br>
              <a:rPr lang="tt-RU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«Родной язык – </a:t>
            </a:r>
            <a:r>
              <a:rPr lang="ru-RU" i="1" dirty="0" smtClean="0">
                <a:solidFill>
                  <a:srgbClr val="FF0000"/>
                </a:solidFill>
              </a:rPr>
              <a:t>язык</a:t>
            </a:r>
            <a:r>
              <a:rPr lang="ru-RU" i="1" dirty="0" smtClean="0">
                <a:solidFill>
                  <a:srgbClr val="FF0000"/>
                </a:solidFill>
              </a:rPr>
              <a:t> души моей»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 </a:t>
            </a:r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2)</a:t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1707654"/>
            <a:ext cx="42484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400" b="1" i="1" dirty="0" smtClean="0">
                <a:latin typeface="Times New Roman" pitchFamily="18" charset="0"/>
                <a:cs typeface="Times New Roman" pitchFamily="18" charset="0"/>
              </a:rPr>
              <a:t>21 февраля было </a:t>
            </a:r>
            <a:r>
              <a:rPr lang="tt-RU" sz="1400" b="1" i="1" dirty="0" smtClean="0">
                <a:latin typeface="Times New Roman" pitchFamily="18" charset="0"/>
                <a:cs typeface="Times New Roman" pitchFamily="18" charset="0"/>
              </a:rPr>
              <a:t>организовано </a:t>
            </a:r>
            <a:r>
              <a:rPr lang="tt-RU" sz="1400" b="1" i="1" dirty="0" smtClean="0">
                <a:latin typeface="Times New Roman" pitchFamily="18" charset="0"/>
                <a:cs typeface="Times New Roman" pitchFamily="18" charset="0"/>
              </a:rPr>
              <a:t>мероприятие, посвященное международному дню родного языка. На данном мероприятии  воспитатели старших и подготовительных групп рассказали детям о празднике, дети поиграли в интерактивную игру “Музыка народов Поволжья” и, с помощью кукол, инсценировали стихотворения Мусы Джалиля. 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 descr="C:\Users\Учитель\AppData\Local\Microsoft\Windows\INetCache\Content.Word\BRBY92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7574"/>
            <a:ext cx="2011685" cy="123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Учитель\Pictures\мероприятия в саду\21 февраля. день родного языка\BEBV02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987574"/>
            <a:ext cx="216024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Учитель\Pictures\мероприятия в саду\21 февраля. день родного языка\IMG_490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291830"/>
            <a:ext cx="23762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Учитель\Pictures\мероприятия в саду\21 февраля. день родного языка\BXNS600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363838"/>
            <a:ext cx="27363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3208</TotalTime>
  <Words>87</Words>
  <Application>Microsoft Office PowerPoint</Application>
  <PresentationFormat>Экран (16:9)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МБДОУ «Детский сад №112 комбинированного вида»</vt:lpstr>
      <vt:lpstr>Мероприятие, посвященное дню родного языка «Родной язык – язык души моей»  «Родной язык – язык души моей»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408</cp:revision>
  <cp:lastPrinted>2021-02-04T07:26:50Z</cp:lastPrinted>
  <dcterms:created xsi:type="dcterms:W3CDTF">2015-10-13T08:15:21Z</dcterms:created>
  <dcterms:modified xsi:type="dcterms:W3CDTF">2021-02-24T11:52:14Z</dcterms:modified>
</cp:coreProperties>
</file>